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12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97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24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20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12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4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64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29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5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10CA-E05B-44E2-AAD5-3E28CFED1B03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537-2850-4DE2-9BA4-EB7C7CA71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7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b-oelmuehle.de/" TargetMode="External"/><Relationship Id="rId13" Type="http://schemas.openxmlformats.org/officeDocument/2006/relationships/hyperlink" Target="https://www.simonswald.de/de/tourismus-freizeit/tourismus/sehenswertes/oelmuehle/" TargetMode="External"/><Relationship Id="rId18" Type="http://schemas.openxmlformats.org/officeDocument/2006/relationships/hyperlink" Target="http://www.oelmuehle-garting.de/" TargetMode="External"/><Relationship Id="rId26" Type="http://schemas.openxmlformats.org/officeDocument/2006/relationships/hyperlink" Target="http://www.oelmo.de/unternehmen/" TargetMode="External"/><Relationship Id="rId3" Type="http://schemas.openxmlformats.org/officeDocument/2006/relationships/hyperlink" Target="http://www.walnusspresse.de/" TargetMode="External"/><Relationship Id="rId21" Type="http://schemas.openxmlformats.org/officeDocument/2006/relationships/hyperlink" Target="https://oelmuehle-illingen.de/" TargetMode="External"/><Relationship Id="rId7" Type="http://schemas.openxmlformats.org/officeDocument/2006/relationships/hyperlink" Target="http://www.webers-oelmuehle.de/" TargetMode="External"/><Relationship Id="rId12" Type="http://schemas.openxmlformats.org/officeDocument/2006/relationships/hyperlink" Target="http://www.nussspezialist.de/" TargetMode="External"/><Relationship Id="rId17" Type="http://schemas.openxmlformats.org/officeDocument/2006/relationships/hyperlink" Target="http://www.&#246;lm&#252;hle-fessinger.de/" TargetMode="External"/><Relationship Id="rId25" Type="http://schemas.openxmlformats.org/officeDocument/2006/relationships/hyperlink" Target="http://www.oelmuehle-bregenz.at/" TargetMode="External"/><Relationship Id="rId2" Type="http://schemas.openxmlformats.org/officeDocument/2006/relationships/hyperlink" Target="http://www.kraichgauer-oelmuehle.de/" TargetMode="External"/><Relationship Id="rId16" Type="http://schemas.openxmlformats.org/officeDocument/2006/relationships/hyperlink" Target="http://www.oelmuehle-kirner.de/" TargetMode="External"/><Relationship Id="rId20" Type="http://schemas.openxmlformats.org/officeDocument/2006/relationships/hyperlink" Target="http://www.oelmuehle-illingen.de/" TargetMode="Externa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nnegauer-oelmuehle.de/" TargetMode="External"/><Relationship Id="rId11" Type="http://schemas.openxmlformats.org/officeDocument/2006/relationships/hyperlink" Target="http://www.obstbaustirm.de/" TargetMode="External"/><Relationship Id="rId24" Type="http://schemas.openxmlformats.org/officeDocument/2006/relationships/hyperlink" Target="http://www.oelmuehle-sailer.at/" TargetMode="External"/><Relationship Id="rId5" Type="http://schemas.openxmlformats.org/officeDocument/2006/relationships/hyperlink" Target="http://www.oelmuehle-hillenbrand.de/" TargetMode="External"/><Relationship Id="rId15" Type="http://schemas.openxmlformats.org/officeDocument/2006/relationships/hyperlink" Target="http://www.oelmuehle-scheibel.de/" TargetMode="External"/><Relationship Id="rId23" Type="http://schemas.openxmlformats.org/officeDocument/2006/relationships/hyperlink" Target="http://www.dieoelfreunde.de/" TargetMode="External"/><Relationship Id="rId28" Type="http://schemas.openxmlformats.org/officeDocument/2006/relationships/hyperlink" Target="https://glockenstupfer-oelmuehle.de/" TargetMode="External"/><Relationship Id="rId10" Type="http://schemas.openxmlformats.org/officeDocument/2006/relationships/hyperlink" Target="https://oelmuehle-walz.de/" TargetMode="External"/><Relationship Id="rId19" Type="http://schemas.openxmlformats.org/officeDocument/2006/relationships/hyperlink" Target="http://www.koenig-der-oele.de/" TargetMode="External"/><Relationship Id="rId4" Type="http://schemas.openxmlformats.org/officeDocument/2006/relationships/hyperlink" Target="http://www.oelmuehle-ditzingen.de/" TargetMode="External"/><Relationship Id="rId9" Type="http://schemas.openxmlformats.org/officeDocument/2006/relationships/hyperlink" Target="http://www.bodenseeoel.de/index.php" TargetMode="External"/><Relationship Id="rId14" Type="http://schemas.openxmlformats.org/officeDocument/2006/relationships/hyperlink" Target="http://www.oleofactum.de/" TargetMode="External"/><Relationship Id="rId22" Type="http://schemas.openxmlformats.org/officeDocument/2006/relationships/hyperlink" Target="http://www.allg&#228;uer-&#246;lm&#252;hle.de/" TargetMode="External"/><Relationship Id="rId27" Type="http://schemas.openxmlformats.org/officeDocument/2006/relationships/hyperlink" Target="http://www.naturamus.de/about-u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ehlenfreunde.ch/de/news/9-muehlendatenbank.html" TargetMode="External"/><Relationship Id="rId3" Type="http://schemas.openxmlformats.org/officeDocument/2006/relationships/hyperlink" Target="http://www.nussoeli.ch/" TargetMode="External"/><Relationship Id="rId7" Type="http://schemas.openxmlformats.org/officeDocument/2006/relationships/hyperlink" Target="https://www.oelerei.ch/%C3%BCber/" TargetMode="External"/><Relationship Id="rId2" Type="http://schemas.openxmlformats.org/officeDocument/2006/relationships/hyperlink" Target="https://www.st.galleroel.ch/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parkthal.ch/park/partnerbetriebe/labelproduzenten?offer=19925" TargetMode="External"/><Relationship Id="rId11" Type="http://schemas.openxmlformats.org/officeDocument/2006/relationships/hyperlink" Target="https://www.rohrohroh.ch/produkte/" TargetMode="External"/><Relationship Id="rId5" Type="http://schemas.openxmlformats.org/officeDocument/2006/relationships/hyperlink" Target="http://www.pflanzenoel.ch/home/" TargetMode="External"/><Relationship Id="rId10" Type="http://schemas.openxmlformats.org/officeDocument/2006/relationships/hyperlink" Target="https://www.albgut.de/project/alb-oelmuehle/" TargetMode="External"/><Relationship Id="rId4" Type="http://schemas.openxmlformats.org/officeDocument/2006/relationships/hyperlink" Target="http://www.oele-maschwanden.ch/" TargetMode="External"/><Relationship Id="rId9" Type="http://schemas.openxmlformats.org/officeDocument/2006/relationships/hyperlink" Target="https://naturkostbar.ch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lmuehle-scheibel.de/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www.wonnegauer-oelmuehle.de/" TargetMode="External"/><Relationship Id="rId7" Type="http://schemas.openxmlformats.org/officeDocument/2006/relationships/hyperlink" Target="https://www.oleofactum.de/" TargetMode="External"/><Relationship Id="rId12" Type="http://schemas.openxmlformats.org/officeDocument/2006/relationships/hyperlink" Target="http://www.koenig-der-oele.de/" TargetMode="External"/><Relationship Id="rId2" Type="http://schemas.openxmlformats.org/officeDocument/2006/relationships/hyperlink" Target="http://www.oelmuehle-hillenbrand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bstbaustirm.de/" TargetMode="External"/><Relationship Id="rId11" Type="http://schemas.openxmlformats.org/officeDocument/2006/relationships/hyperlink" Target="http://www.oelmuehle-garting.de/" TargetMode="External"/><Relationship Id="rId5" Type="http://schemas.openxmlformats.org/officeDocument/2006/relationships/hyperlink" Target="https://oelmuehle-walz.de/" TargetMode="External"/><Relationship Id="rId10" Type="http://schemas.openxmlformats.org/officeDocument/2006/relationships/hyperlink" Target="http://www.&#246;lm&#252;hle-fessinger.de/" TargetMode="External"/><Relationship Id="rId4" Type="http://schemas.openxmlformats.org/officeDocument/2006/relationships/hyperlink" Target="https://www.stengele-owingen.de/" TargetMode="External"/><Relationship Id="rId9" Type="http://schemas.openxmlformats.org/officeDocument/2006/relationships/hyperlink" Target="http://www.oelmuehle-kirner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57900" y="-330200"/>
            <a:ext cx="6134100" cy="783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 smtClean="0"/>
              <a:t>Ölmühlen </a:t>
            </a:r>
            <a:r>
              <a:rPr lang="de-DE" b="1" dirty="0"/>
              <a:t>für </a:t>
            </a:r>
            <a:r>
              <a:rPr lang="de-DE" b="1" dirty="0" smtClean="0"/>
              <a:t>Walnüsse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>
                <a:solidFill>
                  <a:srgbClr val="00B050"/>
                </a:solidFill>
              </a:rPr>
              <a:t>Gondelsheim</a:t>
            </a:r>
            <a:r>
              <a:rPr lang="de-DE" sz="1400" dirty="0"/>
              <a:t>: </a:t>
            </a:r>
            <a:r>
              <a:rPr lang="de-DE" sz="1400" dirty="0" err="1" smtClean="0"/>
              <a:t>KraichgauerÖlmühle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2"/>
              </a:rPr>
              <a:t>www.kraichgauer-oelmuehle.de</a:t>
            </a:r>
            <a:r>
              <a:rPr lang="de-DE" sz="1400" dirty="0" smtClean="0"/>
              <a:t> )</a:t>
            </a: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>
                <a:solidFill>
                  <a:srgbClr val="00B050"/>
                </a:solidFill>
              </a:rPr>
              <a:t>Bad Wurzach</a:t>
            </a:r>
            <a:r>
              <a:rPr lang="de-DE" sz="1400" dirty="0"/>
              <a:t>: Wolfgang </a:t>
            </a:r>
            <a:r>
              <a:rPr lang="de-DE" sz="1400" dirty="0" smtClean="0"/>
              <a:t>Schmid (</a:t>
            </a:r>
            <a:r>
              <a:rPr lang="de-DE" sz="1400" dirty="0" smtClean="0">
                <a:hlinkClick r:id="rId3"/>
              </a:rPr>
              <a:t>www.walnusspresse.de</a:t>
            </a:r>
            <a:r>
              <a:rPr lang="de-DE" sz="1400" dirty="0" smtClean="0"/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Ditzingen</a:t>
            </a:r>
            <a:r>
              <a:rPr lang="de-DE" sz="1400" dirty="0"/>
              <a:t>: Ölmühle Ditzingen 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4"/>
              </a:rPr>
              <a:t>www.oelmuehle-ditzingen.de</a:t>
            </a:r>
            <a:r>
              <a:rPr lang="de-DE" sz="1400" dirty="0" smtClean="0"/>
              <a:t> )</a:t>
            </a: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>
                <a:solidFill>
                  <a:srgbClr val="00B050"/>
                </a:solidFill>
              </a:rPr>
              <a:t>Neidenstein</a:t>
            </a:r>
            <a:r>
              <a:rPr lang="de-DE" sz="1400" dirty="0"/>
              <a:t>: Ölmühle </a:t>
            </a:r>
            <a:r>
              <a:rPr lang="de-DE" sz="1400" dirty="0" smtClean="0"/>
              <a:t>Hillenbrand (</a:t>
            </a:r>
            <a:r>
              <a:rPr lang="de-DE" sz="1400" dirty="0" smtClean="0">
                <a:hlinkClick r:id="rId5"/>
              </a:rPr>
              <a:t>www.oelmuehle-hillenbrand.de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Worms</a:t>
            </a:r>
            <a:r>
              <a:rPr lang="de-DE" sz="1400" dirty="0"/>
              <a:t>: </a:t>
            </a:r>
            <a:r>
              <a:rPr lang="de-DE" sz="1400" dirty="0" err="1" smtClean="0"/>
              <a:t>WonnegauerÖlmühle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6"/>
              </a:rPr>
              <a:t>www.wonnegauer-oelmuehle.de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Mahlberg</a:t>
            </a:r>
            <a:r>
              <a:rPr lang="de-DE" sz="1400" dirty="0"/>
              <a:t>: Ölmühle </a:t>
            </a:r>
            <a:r>
              <a:rPr lang="de-DE" sz="1400" dirty="0" smtClean="0"/>
              <a:t>Weber (</a:t>
            </a:r>
            <a:r>
              <a:rPr lang="de-DE" sz="1400" dirty="0" smtClean="0">
                <a:hlinkClick r:id="rId7"/>
              </a:rPr>
              <a:t>www.webers-oelmuehle.de</a:t>
            </a:r>
            <a:r>
              <a:rPr lang="de-DE" sz="1400" dirty="0" smtClean="0"/>
              <a:t>  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>
                <a:solidFill>
                  <a:srgbClr val="00B050"/>
                </a:solidFill>
              </a:rPr>
              <a:t>Münsingen</a:t>
            </a:r>
            <a:r>
              <a:rPr lang="de-DE" sz="1400" dirty="0"/>
              <a:t>: Alb </a:t>
            </a:r>
            <a:r>
              <a:rPr lang="de-DE" sz="1400" dirty="0" smtClean="0"/>
              <a:t>Ölmühle (</a:t>
            </a:r>
            <a:r>
              <a:rPr lang="de-DE" sz="1400" dirty="0" smtClean="0">
                <a:hlinkClick r:id="rId8"/>
              </a:rPr>
              <a:t>www.alb-oelmuehle.de</a:t>
            </a:r>
            <a:r>
              <a:rPr lang="de-DE" sz="1400" dirty="0" smtClean="0"/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Owingen</a:t>
            </a:r>
            <a:r>
              <a:rPr lang="de-DE" sz="1400" dirty="0"/>
              <a:t>: Hofgut </a:t>
            </a:r>
            <a:r>
              <a:rPr lang="de-DE" sz="1400" dirty="0" err="1" smtClean="0"/>
              <a:t>Stengele</a:t>
            </a:r>
            <a:r>
              <a:rPr lang="de-DE" sz="1400" dirty="0" smtClean="0"/>
              <a:t> </a:t>
            </a:r>
            <a:r>
              <a:rPr lang="de-DE" sz="1400" dirty="0" smtClean="0">
                <a:hlinkClick r:id="rId9"/>
              </a:rPr>
              <a:t>www.bodenseeoel.de/index.php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Oberkirch</a:t>
            </a:r>
            <a:r>
              <a:rPr lang="de-DE" sz="1400" dirty="0"/>
              <a:t>: Ölmühle </a:t>
            </a:r>
            <a:r>
              <a:rPr lang="de-DE" sz="1400" dirty="0" smtClean="0"/>
              <a:t>Walz (</a:t>
            </a:r>
            <a:r>
              <a:rPr lang="de-DE" sz="1400" dirty="0" smtClean="0">
                <a:hlinkClick r:id="rId10"/>
              </a:rPr>
              <a:t>oelmuehle-walz.de/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>
                <a:solidFill>
                  <a:srgbClr val="00B050"/>
                </a:solidFill>
              </a:rPr>
              <a:t>Rielingshausen</a:t>
            </a:r>
            <a:r>
              <a:rPr lang="de-DE" sz="1400" dirty="0"/>
              <a:t>: Obstbau </a:t>
            </a:r>
            <a:r>
              <a:rPr lang="de-DE" sz="1400" dirty="0" err="1" smtClean="0"/>
              <a:t>Stirm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smtClean="0">
                <a:hlinkClick r:id="rId11"/>
              </a:rPr>
              <a:t>www.obstbaustirm.de/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Sasbach</a:t>
            </a:r>
            <a:r>
              <a:rPr lang="de-DE" sz="1400" dirty="0"/>
              <a:t>: </a:t>
            </a:r>
            <a:r>
              <a:rPr lang="de-DE" sz="1400" dirty="0" smtClean="0"/>
              <a:t>Schott (</a:t>
            </a:r>
            <a:r>
              <a:rPr lang="de-DE" sz="1400" dirty="0" smtClean="0">
                <a:hlinkClick r:id="rId12"/>
              </a:rPr>
              <a:t>www.nussspezialist.de/</a:t>
            </a:r>
            <a:r>
              <a:rPr lang="de-DE" sz="1400" dirty="0" smtClean="0"/>
              <a:t> )</a:t>
            </a: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/>
              <a:t>Simonswald</a:t>
            </a:r>
            <a:r>
              <a:rPr lang="de-DE" sz="1400" dirty="0"/>
              <a:t>: Historische Ölmühle </a:t>
            </a:r>
            <a:r>
              <a:rPr lang="de-DE" sz="1400" dirty="0" smtClean="0"/>
              <a:t>(</a:t>
            </a:r>
            <a:r>
              <a:rPr lang="de-DE" sz="1400" dirty="0">
                <a:hlinkClick r:id="rId13"/>
              </a:rPr>
              <a:t>https://www.simonswald.de/de/tourismus-freizeit/tourismus/sehenswertes/oelmuehle</a:t>
            </a:r>
            <a:r>
              <a:rPr lang="de-DE" sz="1400" dirty="0" smtClean="0">
                <a:hlinkClick r:id="rId13"/>
              </a:rPr>
              <a:t>/</a:t>
            </a:r>
            <a:r>
              <a:rPr lang="de-DE" sz="1400" dirty="0" smtClean="0"/>
              <a:t> )</a:t>
            </a: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>
                <a:solidFill>
                  <a:srgbClr val="00B050"/>
                </a:solidFill>
              </a:rPr>
              <a:t>Offenburg</a:t>
            </a:r>
            <a:r>
              <a:rPr lang="de-DE" sz="1400" dirty="0"/>
              <a:t>: </a:t>
            </a:r>
            <a:r>
              <a:rPr lang="de-DE" sz="1400" dirty="0" err="1" smtClean="0"/>
              <a:t>Oleofactum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14"/>
              </a:rPr>
              <a:t>www.oleofactum.de/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>
                <a:solidFill>
                  <a:srgbClr val="00B050"/>
                </a:solidFill>
              </a:rPr>
              <a:t>Willstat</a:t>
            </a:r>
            <a:r>
              <a:rPr lang="de-DE" sz="1400" b="1" dirty="0" err="1" smtClean="0">
                <a:solidFill>
                  <a:srgbClr val="92D050"/>
                </a:solidFill>
              </a:rPr>
              <a:t>t</a:t>
            </a:r>
            <a:r>
              <a:rPr lang="de-DE" sz="1400" dirty="0" smtClean="0"/>
              <a:t>: Ölmühle Scheibel (</a:t>
            </a:r>
            <a:r>
              <a:rPr lang="de-DE" sz="1400" dirty="0" smtClean="0">
                <a:hlinkClick r:id="rId15"/>
              </a:rPr>
              <a:t>www.oelmuehle-scheibel.de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Kappel Grafenhausen</a:t>
            </a:r>
            <a:r>
              <a:rPr lang="de-DE" sz="1400" dirty="0" smtClean="0"/>
              <a:t>: Hist. Ölmühle Kirner (</a:t>
            </a:r>
            <a:r>
              <a:rPr lang="de-DE" sz="1400" dirty="0" smtClean="0">
                <a:hlinkClick r:id="rId16"/>
              </a:rPr>
              <a:t>www.oelmuehle-kirner.de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>
                <a:solidFill>
                  <a:srgbClr val="00B050"/>
                </a:solidFill>
              </a:rPr>
              <a:t>Breisach</a:t>
            </a:r>
            <a:r>
              <a:rPr lang="de-DE" sz="1400" dirty="0" smtClean="0"/>
              <a:t>: Ölmühle </a:t>
            </a:r>
            <a:r>
              <a:rPr lang="de-DE" sz="1400" dirty="0" err="1" smtClean="0"/>
              <a:t>Fessinger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17"/>
              </a:rPr>
              <a:t>www.ölmühle-fessinger.de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Schnartsee</a:t>
            </a:r>
            <a:r>
              <a:rPr lang="de-DE" sz="1400" dirty="0" smtClean="0"/>
              <a:t>: Ölmühle </a:t>
            </a:r>
            <a:r>
              <a:rPr lang="de-DE" sz="1400" dirty="0" err="1" smtClean="0"/>
              <a:t>Garting</a:t>
            </a:r>
            <a:r>
              <a:rPr lang="de-DE" sz="1400" dirty="0" smtClean="0"/>
              <a:t> ( </a:t>
            </a:r>
            <a:r>
              <a:rPr lang="de-DE" sz="1400" dirty="0" smtClean="0">
                <a:hlinkClick r:id="rId18"/>
              </a:rPr>
              <a:t>www.oelmuehle-garting.de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Baburg</a:t>
            </a:r>
            <a:r>
              <a:rPr lang="de-DE" sz="1400" dirty="0" smtClean="0"/>
              <a:t>: Ölmühle Hartmann (</a:t>
            </a:r>
            <a:r>
              <a:rPr lang="de-DE" sz="1400" dirty="0" smtClean="0">
                <a:hlinkClick r:id="rId19"/>
              </a:rPr>
              <a:t>www.koenig-der-oele.de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Illingen</a:t>
            </a:r>
            <a:r>
              <a:rPr lang="de-DE" sz="1400" dirty="0" smtClean="0"/>
              <a:t>: Ölmühle </a:t>
            </a:r>
            <a:r>
              <a:rPr lang="de-DE" sz="1400" dirty="0" err="1" smtClean="0"/>
              <a:t>Krauth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20"/>
              </a:rPr>
              <a:t>www.oelmuehle-illingen.de</a:t>
            </a:r>
            <a:r>
              <a:rPr lang="de-DE" sz="1400" dirty="0" smtClean="0">
                <a:hlinkClick r:id="rId21"/>
              </a:rPr>
              <a:t> 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Kempten</a:t>
            </a:r>
            <a:r>
              <a:rPr lang="de-DE" sz="1400" dirty="0" smtClean="0"/>
              <a:t>: Allgäu Ölmühle (</a:t>
            </a:r>
            <a:r>
              <a:rPr lang="de-DE" sz="1400" dirty="0" smtClean="0">
                <a:hlinkClick r:id="rId22"/>
              </a:rPr>
              <a:t>www.xn-</a:t>
            </a:r>
            <a:r>
              <a:rPr lang="de-DE" sz="1400" dirty="0">
                <a:hlinkClick r:id="rId22"/>
              </a:rPr>
              <a:t>-allguer-lmhle-efb8yod.de</a:t>
            </a:r>
            <a:r>
              <a:rPr lang="de-DE" sz="1400" dirty="0" smtClean="0">
                <a:hlinkClick r:id="rId22"/>
              </a:rPr>
              <a:t>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Kreis </a:t>
            </a:r>
            <a:r>
              <a:rPr lang="de-DE" sz="1400" b="1" dirty="0"/>
              <a:t>SIG</a:t>
            </a:r>
            <a:r>
              <a:rPr lang="de-DE" sz="1400" dirty="0"/>
              <a:t>: </a:t>
            </a:r>
            <a:r>
              <a:rPr lang="de-DE" sz="1400" dirty="0" smtClean="0"/>
              <a:t>(</a:t>
            </a:r>
            <a:r>
              <a:rPr lang="de-DE" sz="1400" u="sng" dirty="0" smtClean="0">
                <a:hlinkClick r:id="rId23"/>
              </a:rPr>
              <a:t>www.dieoelfreunde.de/</a:t>
            </a:r>
            <a:r>
              <a:rPr lang="de-DE" sz="1400" u="sng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u="sng" dirty="0" err="1" smtClean="0"/>
              <a:t>Lochau</a:t>
            </a:r>
            <a:r>
              <a:rPr lang="de-DE" sz="1400" b="1" u="sng" dirty="0" smtClean="0"/>
              <a:t>: (</a:t>
            </a:r>
            <a:r>
              <a:rPr lang="de-DE" sz="1400" u="sng" dirty="0" smtClean="0">
                <a:hlinkClick r:id="rId24"/>
              </a:rPr>
              <a:t>www.oelmuehle-sailer.at/</a:t>
            </a:r>
            <a:r>
              <a:rPr lang="de-DE" sz="1400" u="sng" dirty="0" smtClean="0"/>
              <a:t> </a:t>
            </a:r>
            <a:r>
              <a:rPr lang="de-DE" sz="1400" dirty="0" smtClean="0"/>
              <a:t> </a:t>
            </a:r>
            <a:r>
              <a:rPr lang="de-DE" sz="1400" b="1" u="sng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u="sng" dirty="0" smtClean="0"/>
              <a:t>Bregenz: (</a:t>
            </a:r>
            <a:r>
              <a:rPr lang="de-DE" sz="1400" u="sng" dirty="0" smtClean="0">
                <a:hlinkClick r:id="rId25"/>
              </a:rPr>
              <a:t>www.oelmuehle-bregenz.at/</a:t>
            </a:r>
            <a:r>
              <a:rPr lang="de-DE" sz="1400" b="1" u="sng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Amtzell</a:t>
            </a:r>
            <a:r>
              <a:rPr lang="de-DE" sz="1400" b="1" dirty="0" smtClean="0"/>
              <a:t>: (</a:t>
            </a:r>
            <a:r>
              <a:rPr lang="de-DE" sz="1400" dirty="0" smtClean="0">
                <a:hlinkClick r:id="rId26"/>
              </a:rPr>
              <a:t>www.oelmo.de/unternehmen/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 smtClean="0"/>
              <a:t>Aichelberg</a:t>
            </a:r>
            <a:r>
              <a:rPr lang="de-DE" sz="1400" b="1" dirty="0" smtClean="0"/>
              <a:t>: (</a:t>
            </a:r>
            <a:r>
              <a:rPr lang="de-DE" sz="1400" dirty="0" smtClean="0">
                <a:hlinkClick r:id="rId27"/>
              </a:rPr>
              <a:t>www.naturamus.de/about-us/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Nordheim: (</a:t>
            </a:r>
            <a:r>
              <a:rPr lang="de-DE" sz="1400" dirty="0">
                <a:hlinkClick r:id="rId28"/>
              </a:rPr>
              <a:t>https://glockenstupfer-oelmuehle.de</a:t>
            </a:r>
            <a:r>
              <a:rPr lang="de-DE" sz="1400" dirty="0" smtClean="0">
                <a:hlinkClick r:id="rId28"/>
              </a:rPr>
              <a:t>/</a:t>
            </a:r>
            <a:r>
              <a:rPr lang="de-DE" sz="1400" dirty="0" smtClean="0"/>
              <a:t>)</a:t>
            </a:r>
            <a:endParaRPr lang="de-DE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>
                <a:solidFill>
                  <a:srgbClr val="00B050"/>
                </a:solidFill>
              </a:rPr>
              <a:t>Bietigheim-Bissingen</a:t>
            </a:r>
            <a:r>
              <a:rPr lang="de-DE" sz="1400" b="1" dirty="0" smtClean="0"/>
              <a:t>: (</a:t>
            </a:r>
            <a:r>
              <a:rPr lang="de-DE" sz="1400" u="sng" dirty="0">
                <a:hlinkClick r:id="rId28"/>
              </a:rPr>
              <a:t>https://glockenstupfer-oelmuehle.de</a:t>
            </a:r>
            <a:r>
              <a:rPr lang="de-DE" sz="1400" u="sng" dirty="0" smtClean="0">
                <a:hlinkClick r:id="rId28"/>
              </a:rPr>
              <a:t>/</a:t>
            </a:r>
            <a:r>
              <a:rPr lang="de-DE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de-DE" sz="1400" b="1" dirty="0" smtClean="0"/>
          </a:p>
          <a:p>
            <a:pPr marL="342900" indent="-342900">
              <a:buFont typeface="+mj-lt"/>
              <a:buAutoNum type="arabicPeriod"/>
            </a:pPr>
            <a:endParaRPr lang="de-DE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39737" y="6403975"/>
            <a:ext cx="516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Grün = Mühle bietet Ölpressen als </a:t>
            </a:r>
            <a:r>
              <a:rPr lang="de-DE" b="1" dirty="0" smtClean="0">
                <a:solidFill>
                  <a:srgbClr val="00B050"/>
                </a:solidFill>
              </a:rPr>
              <a:t>Dienstleistung an</a:t>
            </a:r>
            <a:endParaRPr lang="de-DE" b="1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0"/>
            <a:ext cx="59817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75" y="180974"/>
            <a:ext cx="10515600" cy="1325563"/>
          </a:xfrm>
        </p:spPr>
        <p:txBody>
          <a:bodyPr/>
          <a:lstStyle/>
          <a:p>
            <a:r>
              <a:rPr lang="de-DE" dirty="0" smtClean="0"/>
              <a:t>Ölmühlen in der Schweiz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500" y="1914525"/>
            <a:ext cx="10515600" cy="4943475"/>
          </a:xfrm>
        </p:spPr>
        <p:txBody>
          <a:bodyPr>
            <a:normAutofit fontScale="32500" lnSpcReduction="20000"/>
          </a:bodyPr>
          <a:lstStyle/>
          <a:p>
            <a:r>
              <a:rPr lang="de-DE" sz="6400" b="1" dirty="0"/>
              <a:t>Flawil</a:t>
            </a:r>
            <a:r>
              <a:rPr lang="de-DE" sz="6400" dirty="0"/>
              <a:t>: St. Galler </a:t>
            </a:r>
            <a:r>
              <a:rPr lang="de-DE" sz="6400" dirty="0" smtClean="0"/>
              <a:t>Öl (</a:t>
            </a:r>
            <a:r>
              <a:rPr lang="de-DE" sz="6600" dirty="0">
                <a:hlinkClick r:id="rId2"/>
              </a:rPr>
              <a:t>https://www.st.galleroel.ch/de</a:t>
            </a:r>
            <a:r>
              <a:rPr lang="de-DE" sz="6600" dirty="0" smtClean="0">
                <a:hlinkClick r:id="rId2"/>
              </a:rPr>
              <a:t>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 err="1" smtClean="0"/>
              <a:t>Wilen</a:t>
            </a:r>
            <a:r>
              <a:rPr lang="de-DE" sz="6400" dirty="0"/>
              <a:t>: </a:t>
            </a:r>
            <a:r>
              <a:rPr lang="de-DE" sz="6400" dirty="0" err="1"/>
              <a:t>Nussoeli</a:t>
            </a:r>
            <a:r>
              <a:rPr lang="de-DE" sz="6400" dirty="0"/>
              <a:t> </a:t>
            </a:r>
            <a:r>
              <a:rPr lang="de-DE" sz="6400" dirty="0" smtClean="0"/>
              <a:t>Thurgau (</a:t>
            </a:r>
            <a:r>
              <a:rPr lang="de-DE" sz="6600" dirty="0">
                <a:hlinkClick r:id="rId3"/>
              </a:rPr>
              <a:t>http://www.nussoeli.ch</a:t>
            </a:r>
            <a:r>
              <a:rPr lang="de-DE" sz="6600" dirty="0" smtClean="0">
                <a:hlinkClick r:id="rId3"/>
              </a:rPr>
              <a:t>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 err="1" smtClean="0"/>
              <a:t>Maschwanden</a:t>
            </a:r>
            <a:r>
              <a:rPr lang="de-DE" sz="6400" dirty="0"/>
              <a:t>: </a:t>
            </a:r>
            <a:r>
              <a:rPr lang="de-DE" sz="6400" dirty="0" err="1"/>
              <a:t>Oele</a:t>
            </a:r>
            <a:r>
              <a:rPr lang="de-DE" sz="6400" dirty="0"/>
              <a:t> zur alten </a:t>
            </a:r>
            <a:r>
              <a:rPr lang="de-DE" sz="6400" dirty="0" smtClean="0"/>
              <a:t>Metzg (</a:t>
            </a:r>
            <a:r>
              <a:rPr lang="de-DE" sz="6600" dirty="0">
                <a:hlinkClick r:id="rId4"/>
              </a:rPr>
              <a:t>http://www.oele-maschwanden.ch</a:t>
            </a:r>
            <a:r>
              <a:rPr lang="de-DE" sz="6600" dirty="0" smtClean="0">
                <a:hlinkClick r:id="rId4"/>
              </a:rPr>
              <a:t>/</a:t>
            </a:r>
            <a:r>
              <a:rPr lang="de-DE" sz="6600" dirty="0" smtClean="0"/>
              <a:t>)</a:t>
            </a:r>
            <a:r>
              <a:rPr lang="de-DE" sz="6400" dirty="0" smtClean="0"/>
              <a:t>	</a:t>
            </a:r>
          </a:p>
          <a:p>
            <a:r>
              <a:rPr lang="de-DE" sz="6400" b="1" dirty="0" err="1" smtClean="0"/>
              <a:t>Tegerfelden</a:t>
            </a:r>
            <a:r>
              <a:rPr lang="de-DE" sz="6400" dirty="0"/>
              <a:t>: Pflanzenoel.ch </a:t>
            </a:r>
            <a:r>
              <a:rPr lang="de-DE" sz="6400" dirty="0" smtClean="0"/>
              <a:t>AG (</a:t>
            </a:r>
            <a:r>
              <a:rPr lang="de-DE" sz="6600" dirty="0">
                <a:hlinkClick r:id="rId5"/>
              </a:rPr>
              <a:t>http://www.pflanzenoel.ch/home</a:t>
            </a:r>
            <a:r>
              <a:rPr lang="de-DE" sz="6600" dirty="0" smtClean="0">
                <a:hlinkClick r:id="rId5"/>
              </a:rPr>
              <a:t>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 err="1"/>
              <a:t>Laupersdorf</a:t>
            </a:r>
            <a:r>
              <a:rPr lang="de-DE" sz="6400" b="1" dirty="0"/>
              <a:t> SO</a:t>
            </a:r>
            <a:r>
              <a:rPr lang="de-DE" sz="6400" dirty="0"/>
              <a:t>: Gassers </a:t>
            </a:r>
            <a:r>
              <a:rPr lang="de-DE" sz="6400" dirty="0" err="1" smtClean="0"/>
              <a:t>Oelpresse</a:t>
            </a:r>
            <a:r>
              <a:rPr lang="de-DE" sz="6400" dirty="0" smtClean="0"/>
              <a:t> (</a:t>
            </a:r>
            <a:r>
              <a:rPr lang="de-DE" sz="6200" dirty="0">
                <a:hlinkClick r:id="rId6"/>
              </a:rPr>
              <a:t>https://</a:t>
            </a:r>
            <a:r>
              <a:rPr lang="de-DE" sz="6200" dirty="0" smtClean="0">
                <a:hlinkClick r:id="rId6"/>
              </a:rPr>
              <a:t>www.naturparkthal.ch/park/partnerbetriebe/labelproduzenten?offer=19925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/>
              <a:t>Dürnten</a:t>
            </a:r>
            <a:r>
              <a:rPr lang="de-DE" sz="6400" dirty="0"/>
              <a:t>: </a:t>
            </a:r>
            <a:r>
              <a:rPr lang="de-DE" sz="6400" dirty="0" err="1"/>
              <a:t>Oelmüli</a:t>
            </a:r>
            <a:r>
              <a:rPr lang="de-DE" sz="6400" dirty="0"/>
              <a:t> </a:t>
            </a:r>
            <a:r>
              <a:rPr lang="de-DE" sz="6400" dirty="0" err="1"/>
              <a:t>Züri</a:t>
            </a:r>
            <a:r>
              <a:rPr lang="de-DE" sz="6400" dirty="0"/>
              <a:t> </a:t>
            </a:r>
            <a:r>
              <a:rPr lang="de-DE" sz="6400" dirty="0" smtClean="0"/>
              <a:t>Oberland (</a:t>
            </a:r>
            <a:r>
              <a:rPr lang="de-DE" sz="6600" dirty="0">
                <a:hlinkClick r:id="rId7"/>
              </a:rPr>
              <a:t>https://www.oelerei.ch/%C3%BCber</a:t>
            </a:r>
            <a:r>
              <a:rPr lang="de-DE" sz="6600" dirty="0" smtClean="0">
                <a:hlinkClick r:id="rId7"/>
              </a:rPr>
              <a:t>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/>
              <a:t>Mühledorf</a:t>
            </a:r>
            <a:r>
              <a:rPr lang="de-DE" sz="6400" dirty="0"/>
              <a:t>: </a:t>
            </a:r>
            <a:r>
              <a:rPr lang="de-DE" sz="6400" dirty="0" err="1"/>
              <a:t>Oeli</a:t>
            </a:r>
            <a:r>
              <a:rPr lang="de-DE" sz="6400" dirty="0"/>
              <a:t> Mühledorf </a:t>
            </a:r>
            <a:r>
              <a:rPr lang="de-DE" sz="6400" dirty="0" smtClean="0"/>
              <a:t>SO </a:t>
            </a:r>
            <a:r>
              <a:rPr lang="de-DE" sz="5500" dirty="0" smtClean="0"/>
              <a:t>(</a:t>
            </a:r>
            <a:r>
              <a:rPr lang="de-DE" sz="5500" dirty="0">
                <a:hlinkClick r:id="rId8"/>
              </a:rPr>
              <a:t>https://</a:t>
            </a:r>
            <a:r>
              <a:rPr lang="de-DE" sz="5500" dirty="0" smtClean="0">
                <a:hlinkClick r:id="rId8"/>
              </a:rPr>
              <a:t>www.muehlenfreunde.ch/de/news/9-muehlendatenbank.html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 smtClean="0"/>
              <a:t>Steffisburg</a:t>
            </a:r>
            <a:r>
              <a:rPr lang="de-DE" sz="6400" dirty="0" smtClean="0"/>
              <a:t>: Naturkostbar (</a:t>
            </a:r>
            <a:r>
              <a:rPr lang="de-DE" sz="6600" dirty="0">
                <a:hlinkClick r:id="rId9"/>
              </a:rPr>
              <a:t>https://</a:t>
            </a:r>
            <a:r>
              <a:rPr lang="de-DE" sz="6600" dirty="0" smtClean="0">
                <a:hlinkClick r:id="rId9"/>
              </a:rPr>
              <a:t>naturkostbar.ch/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 err="1" smtClean="0"/>
              <a:t>Tägertschi</a:t>
            </a:r>
            <a:r>
              <a:rPr lang="de-DE" sz="6400" dirty="0"/>
              <a:t>: Oelmühle </a:t>
            </a:r>
            <a:r>
              <a:rPr lang="de-DE" sz="6400" dirty="0" smtClean="0"/>
              <a:t>Münsingen (</a:t>
            </a:r>
            <a:r>
              <a:rPr lang="de-DE" sz="6600" dirty="0">
                <a:hlinkClick r:id="rId10"/>
              </a:rPr>
              <a:t>https://www.albgut.de/project/alb-oelmuehle</a:t>
            </a:r>
            <a:r>
              <a:rPr lang="de-DE" sz="6600" dirty="0" smtClean="0">
                <a:hlinkClick r:id="rId10"/>
              </a:rPr>
              <a:t>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r>
              <a:rPr lang="de-DE" sz="6400" b="1" dirty="0" smtClean="0"/>
              <a:t>Bern</a:t>
            </a:r>
            <a:r>
              <a:rPr lang="de-DE" sz="6400" dirty="0" smtClean="0"/>
              <a:t>: Berner Oelmühle (</a:t>
            </a:r>
            <a:r>
              <a:rPr lang="de-DE" sz="6600" dirty="0">
                <a:hlinkClick r:id="rId11"/>
              </a:rPr>
              <a:t>https://www.rohrohroh.ch/produkte</a:t>
            </a:r>
            <a:r>
              <a:rPr lang="de-DE" sz="6600" dirty="0" smtClean="0">
                <a:hlinkClick r:id="rId11"/>
              </a:rPr>
              <a:t>/</a:t>
            </a:r>
            <a:r>
              <a:rPr lang="de-DE" sz="6600" dirty="0" smtClean="0"/>
              <a:t>)</a:t>
            </a:r>
            <a:endParaRPr lang="de-DE" sz="6400" dirty="0" smtClean="0"/>
          </a:p>
          <a:p>
            <a:endParaRPr lang="de-DE" dirty="0"/>
          </a:p>
        </p:txBody>
      </p:sp>
      <p:sp>
        <p:nvSpPr>
          <p:cNvPr id="4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Bildergebnis für schwei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Bildergebnis für schweiz"/>
          <p:cNvSpPr>
            <a:spLocks noChangeAspect="1" noChangeArrowheads="1"/>
          </p:cNvSpPr>
          <p:nvPr/>
        </p:nvSpPr>
        <p:spPr bwMode="auto">
          <a:xfrm>
            <a:off x="460374" y="160337"/>
            <a:ext cx="3794125" cy="37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https://www.zeitzonen.de/templates/2014/dist/images/flags/schweiz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8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62022" y="-241300"/>
            <a:ext cx="3229978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sz="1600" b="1" dirty="0" smtClean="0"/>
              <a:t>Ölmühlen </a:t>
            </a:r>
            <a:r>
              <a:rPr lang="de-DE" sz="1600" b="1" dirty="0"/>
              <a:t>für </a:t>
            </a:r>
            <a:r>
              <a:rPr lang="de-DE" sz="1600" b="1" dirty="0" smtClean="0"/>
              <a:t>Walnüsse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00B050"/>
                </a:solidFill>
              </a:rPr>
              <a:t>Gondelsheim</a:t>
            </a:r>
            <a:r>
              <a:rPr lang="de-DE" sz="1400" dirty="0"/>
              <a:t>: </a:t>
            </a:r>
            <a:r>
              <a:rPr lang="de-DE" sz="1400" dirty="0" err="1" smtClean="0"/>
              <a:t>KraichgauerÖlmühle</a:t>
            </a:r>
            <a:r>
              <a:rPr lang="de-DE" sz="1400" dirty="0" smtClean="0"/>
              <a:t> (www.kraichgauer-oelmuehle.de</a:t>
            </a:r>
            <a:r>
              <a:rPr lang="de-DE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B050"/>
                </a:solidFill>
              </a:rPr>
              <a:t>Bad Wurzach</a:t>
            </a:r>
            <a:r>
              <a:rPr lang="de-DE" sz="1400" dirty="0"/>
              <a:t>: Wolfgang </a:t>
            </a:r>
            <a:r>
              <a:rPr lang="de-DE" sz="1400" dirty="0" smtClean="0"/>
              <a:t>Schmid (walnusspresse.de)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Ditzingen</a:t>
            </a:r>
            <a:r>
              <a:rPr lang="de-DE" sz="1400" dirty="0"/>
              <a:t>: Ölmühle Ditzingen </a:t>
            </a:r>
            <a:r>
              <a:rPr lang="de-DE" sz="1400" dirty="0" smtClean="0"/>
              <a:t> (</a:t>
            </a:r>
            <a:r>
              <a:rPr lang="de-DE" sz="1400" dirty="0"/>
              <a:t>www.oelmuehle-ditzingen.de)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00B050"/>
                </a:solidFill>
              </a:rPr>
              <a:t>Neidenstein</a:t>
            </a:r>
            <a:r>
              <a:rPr lang="de-DE" sz="1400" dirty="0"/>
              <a:t>: Ölmühle </a:t>
            </a:r>
            <a:r>
              <a:rPr lang="de-DE" sz="1400" dirty="0" smtClean="0"/>
              <a:t>Hillenbrand (</a:t>
            </a:r>
            <a:r>
              <a:rPr lang="de-DE" sz="1400" dirty="0" smtClean="0">
                <a:hlinkClick r:id="rId2"/>
              </a:rPr>
              <a:t>www.oelmuehle-hillenbrand.de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Worms</a:t>
            </a:r>
            <a:r>
              <a:rPr lang="de-DE" sz="1400" dirty="0"/>
              <a:t>: </a:t>
            </a:r>
            <a:r>
              <a:rPr lang="de-DE" sz="1400" dirty="0" err="1" smtClean="0"/>
              <a:t>WonnegauerÖlmühle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3"/>
              </a:rPr>
              <a:t>www.wonnegauer-oelmuehle.de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Mahlberg</a:t>
            </a:r>
            <a:r>
              <a:rPr lang="de-DE" sz="1400" dirty="0"/>
              <a:t>: Ölmühle </a:t>
            </a:r>
            <a:r>
              <a:rPr lang="de-DE" sz="1400" dirty="0" smtClean="0"/>
              <a:t>Weber (webers-oelmuehle.de)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B050"/>
                </a:solidFill>
              </a:rPr>
              <a:t>Münsingen</a:t>
            </a:r>
            <a:r>
              <a:rPr lang="de-DE" sz="1400" dirty="0"/>
              <a:t>: Alb </a:t>
            </a:r>
            <a:r>
              <a:rPr lang="de-DE" sz="1400" dirty="0" smtClean="0"/>
              <a:t>Ölmühle (alb-oelmuehle.de)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Owingen</a:t>
            </a:r>
            <a:r>
              <a:rPr lang="de-DE" sz="1400" dirty="0"/>
              <a:t>: Hofgut </a:t>
            </a:r>
            <a:r>
              <a:rPr lang="de-DE" sz="1400" dirty="0" err="1" smtClean="0"/>
              <a:t>Stengele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4"/>
              </a:rPr>
              <a:t>https</a:t>
            </a:r>
            <a:r>
              <a:rPr lang="de-DE" sz="1400" dirty="0">
                <a:hlinkClick r:id="rId4"/>
              </a:rPr>
              <a:t>://www.stengele-owingen.de</a:t>
            </a:r>
            <a:r>
              <a:rPr lang="de-DE" sz="1400" dirty="0" smtClean="0">
                <a:hlinkClick r:id="rId4"/>
              </a:rPr>
              <a:t>/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Oberkirch</a:t>
            </a:r>
            <a:r>
              <a:rPr lang="de-DE" sz="1400" dirty="0"/>
              <a:t>: Ölmühle </a:t>
            </a:r>
            <a:r>
              <a:rPr lang="de-DE" sz="1400" dirty="0" smtClean="0"/>
              <a:t>Walz (</a:t>
            </a:r>
            <a:r>
              <a:rPr lang="de-DE" sz="1400" dirty="0" smtClean="0">
                <a:hlinkClick r:id="rId5"/>
              </a:rPr>
              <a:t>https</a:t>
            </a:r>
            <a:r>
              <a:rPr lang="de-DE" sz="1400" dirty="0">
                <a:hlinkClick r:id="rId5"/>
              </a:rPr>
              <a:t>://oelmuehle-walz.de</a:t>
            </a:r>
            <a:r>
              <a:rPr lang="de-DE" sz="1400" dirty="0" smtClean="0">
                <a:hlinkClick r:id="rId5"/>
              </a:rPr>
              <a:t>/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solidFill>
                  <a:srgbClr val="00B050"/>
                </a:solidFill>
              </a:rPr>
              <a:t>Rielingshausen</a:t>
            </a:r>
            <a:r>
              <a:rPr lang="de-DE" sz="1400" dirty="0"/>
              <a:t>: Obstbau </a:t>
            </a:r>
            <a:r>
              <a:rPr lang="de-DE" sz="1400" dirty="0" err="1" smtClean="0"/>
              <a:t>Stirm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smtClean="0">
                <a:hlinkClick r:id="rId6"/>
              </a:rPr>
              <a:t>http</a:t>
            </a:r>
            <a:r>
              <a:rPr lang="de-DE" sz="1400" dirty="0">
                <a:hlinkClick r:id="rId6"/>
              </a:rPr>
              <a:t>://www.obstbaustirm.de</a:t>
            </a:r>
            <a:r>
              <a:rPr lang="de-DE" sz="1400" dirty="0" smtClean="0">
                <a:hlinkClick r:id="rId6"/>
              </a:rPr>
              <a:t>/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Sasbach</a:t>
            </a:r>
            <a:r>
              <a:rPr lang="de-DE" sz="1400" dirty="0"/>
              <a:t>: </a:t>
            </a:r>
            <a:r>
              <a:rPr lang="de-DE" sz="1400" dirty="0" smtClean="0"/>
              <a:t>Schott (https</a:t>
            </a:r>
            <a:r>
              <a:rPr lang="de-DE" sz="1400" dirty="0"/>
              <a:t>://www.nussspezialist.de/)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/>
              <a:t>Simonswald</a:t>
            </a:r>
            <a:r>
              <a:rPr lang="de-DE" sz="1400" dirty="0"/>
              <a:t>: Historische Ölmühle </a:t>
            </a:r>
            <a:r>
              <a:rPr lang="de-DE" sz="1400" dirty="0" smtClean="0"/>
              <a:t>(</a:t>
            </a:r>
            <a:r>
              <a:rPr lang="de-DE" sz="1400" dirty="0"/>
              <a:t>https://www.simonswald.de/de/tourismus-freizeit/tourismus/sehenswertes/oelmuehle/)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B050"/>
                </a:solidFill>
              </a:rPr>
              <a:t>Offenburg</a:t>
            </a:r>
            <a:r>
              <a:rPr lang="de-DE" sz="1400" dirty="0"/>
              <a:t>: </a:t>
            </a:r>
            <a:r>
              <a:rPr lang="de-DE" sz="1400" dirty="0" err="1" smtClean="0"/>
              <a:t>Oleofactum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7"/>
              </a:rPr>
              <a:t>https</a:t>
            </a:r>
            <a:r>
              <a:rPr lang="de-DE" sz="1400" dirty="0">
                <a:hlinkClick r:id="rId7"/>
              </a:rPr>
              <a:t>://www.oleofactum.de</a:t>
            </a:r>
            <a:r>
              <a:rPr lang="de-DE" sz="1400" dirty="0" smtClean="0">
                <a:hlinkClick r:id="rId7"/>
              </a:rPr>
              <a:t>/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solidFill>
                  <a:srgbClr val="00B050"/>
                </a:solidFill>
              </a:rPr>
              <a:t>Willstat</a:t>
            </a:r>
            <a:r>
              <a:rPr lang="de-DE" sz="1400" b="1" dirty="0" err="1" smtClean="0">
                <a:solidFill>
                  <a:srgbClr val="92D050"/>
                </a:solidFill>
              </a:rPr>
              <a:t>t</a:t>
            </a:r>
            <a:r>
              <a:rPr lang="de-DE" sz="1400" dirty="0" smtClean="0"/>
              <a:t>: Ölmühle Scheibel (</a:t>
            </a:r>
            <a:r>
              <a:rPr lang="de-DE" sz="1400" dirty="0" smtClean="0">
                <a:hlinkClick r:id="rId8"/>
              </a:rPr>
              <a:t>www.oelmuehle-scheibel.de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Kappel Grafenhausen</a:t>
            </a:r>
            <a:r>
              <a:rPr lang="de-DE" sz="1400" dirty="0" smtClean="0"/>
              <a:t>: Hist. Ölmühle Kirner (</a:t>
            </a:r>
            <a:r>
              <a:rPr lang="de-DE" sz="1400" dirty="0" smtClean="0">
                <a:hlinkClick r:id="rId9"/>
              </a:rPr>
              <a:t>www.oelmuehle-kirner.de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B050"/>
                </a:solidFill>
              </a:rPr>
              <a:t>Breisach</a:t>
            </a:r>
            <a:r>
              <a:rPr lang="de-DE" sz="1400" dirty="0" smtClean="0"/>
              <a:t>: Ölmühle </a:t>
            </a:r>
            <a:r>
              <a:rPr lang="de-DE" sz="1400" dirty="0" err="1" smtClean="0"/>
              <a:t>Fessinger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10"/>
              </a:rPr>
              <a:t>www.ölmühle-fessinger.de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Schnartsee</a:t>
            </a:r>
            <a:r>
              <a:rPr lang="de-DE" sz="1400" dirty="0" smtClean="0"/>
              <a:t>: Ölmühle </a:t>
            </a:r>
            <a:r>
              <a:rPr lang="de-DE" sz="1400" dirty="0" err="1" smtClean="0"/>
              <a:t>Garting</a:t>
            </a:r>
            <a:r>
              <a:rPr lang="de-DE" sz="1400" dirty="0" smtClean="0"/>
              <a:t> ( </a:t>
            </a:r>
            <a:r>
              <a:rPr lang="de-DE" sz="1400" dirty="0" smtClean="0">
                <a:hlinkClick r:id="rId11"/>
              </a:rPr>
              <a:t>www.oelmuehle-garting.de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Baburg</a:t>
            </a:r>
            <a:r>
              <a:rPr lang="de-DE" sz="1400" dirty="0" smtClean="0"/>
              <a:t>: Ölmühle Hartmann (</a:t>
            </a:r>
            <a:r>
              <a:rPr lang="de-DE" sz="1400" dirty="0" smtClean="0">
                <a:hlinkClick r:id="rId12"/>
              </a:rPr>
              <a:t>www.koenig-der-oele.de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B050"/>
                </a:solidFill>
              </a:rPr>
              <a:t>Grün = Mühle bietet Ölpressen als Dienstleistung</a:t>
            </a:r>
            <a:endParaRPr lang="de-DE" sz="1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t="21989" r="42982" b="8304"/>
          <a:stretch/>
        </p:blipFill>
        <p:spPr bwMode="auto">
          <a:xfrm>
            <a:off x="0" y="0"/>
            <a:ext cx="8962022" cy="717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Breitbild</PresentationFormat>
  <Paragraphs>66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Ölmühlen in der Schweiz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Föj Bund Ravensburg</dc:creator>
  <cp:lastModifiedBy>Corinna Tonoli</cp:lastModifiedBy>
  <cp:revision>21</cp:revision>
  <dcterms:created xsi:type="dcterms:W3CDTF">2019-12-18T14:54:18Z</dcterms:created>
  <dcterms:modified xsi:type="dcterms:W3CDTF">2020-04-24T06:38:10Z</dcterms:modified>
</cp:coreProperties>
</file>